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7031A-18E0-4A4F-A100-4EFB031F42F1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0AB97-BF72-4657-A340-82AF38D6B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800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BD5-36E4-4180-A44B-D8E5C3B8C25E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EA0-D3E5-47D6-A279-609EA173D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61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BD5-36E4-4180-A44B-D8E5C3B8C25E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EA0-D3E5-47D6-A279-609EA173D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20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BD5-36E4-4180-A44B-D8E5C3B8C25E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EA0-D3E5-47D6-A279-609EA173D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31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BD5-36E4-4180-A44B-D8E5C3B8C25E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EA0-D3E5-47D6-A279-609EA173D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91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BD5-36E4-4180-A44B-D8E5C3B8C25E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EA0-D3E5-47D6-A279-609EA173D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52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BD5-36E4-4180-A44B-D8E5C3B8C25E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EA0-D3E5-47D6-A279-609EA173D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01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BD5-36E4-4180-A44B-D8E5C3B8C25E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EA0-D3E5-47D6-A279-609EA173D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56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BD5-36E4-4180-A44B-D8E5C3B8C25E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EA0-D3E5-47D6-A279-609EA173D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90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BD5-36E4-4180-A44B-D8E5C3B8C25E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EA0-D3E5-47D6-A279-609EA173D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37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BD5-36E4-4180-A44B-D8E5C3B8C25E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EA0-D3E5-47D6-A279-609EA173D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BD5-36E4-4180-A44B-D8E5C3B8C25E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EA0-D3E5-47D6-A279-609EA173D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79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2BBD5-36E4-4180-A44B-D8E5C3B8C25E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06EA0-D3E5-47D6-A279-609EA173D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76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2" t="53077" b="9359"/>
          <a:stretch/>
        </p:blipFill>
        <p:spPr>
          <a:xfrm>
            <a:off x="0" y="2405061"/>
            <a:ext cx="12192000" cy="44467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41686" y="420792"/>
            <a:ext cx="88890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 smtClean="0"/>
              <a:t>SYNTHESE DE L’EVALUATION DU  WEBINAIRE DE L'IFIGE</a:t>
            </a:r>
            <a:endParaRPr lang="fr-FR" sz="4800" b="1" dirty="0"/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5353" cy="24112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797" y="2834128"/>
            <a:ext cx="116542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ML" sz="4400" b="1" dirty="0" smtClean="0">
                <a:solidFill>
                  <a:srgbClr val="0070C0"/>
                </a:solidFill>
              </a:rPr>
              <a:t>Thème </a:t>
            </a:r>
            <a:r>
              <a:rPr lang="fr-ML" sz="4400" b="1" dirty="0">
                <a:solidFill>
                  <a:srgbClr val="0070C0"/>
                </a:solidFill>
              </a:rPr>
              <a:t>:</a:t>
            </a:r>
            <a:r>
              <a:rPr lang="fr-ML" sz="4400" dirty="0">
                <a:solidFill>
                  <a:srgbClr val="0070C0"/>
                </a:solidFill>
              </a:rPr>
              <a:t> </a:t>
            </a:r>
            <a:r>
              <a:rPr lang="fr-ML" sz="4400" b="1" dirty="0">
                <a:solidFill>
                  <a:srgbClr val="0070C0"/>
                </a:solidFill>
              </a:rPr>
              <a:t>Le contrôle de gestion dans le secteur </a:t>
            </a:r>
            <a:r>
              <a:rPr lang="fr-ML" sz="4400" b="1" dirty="0" smtClean="0">
                <a:solidFill>
                  <a:srgbClr val="0070C0"/>
                </a:solidFill>
              </a:rPr>
              <a:t>public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7797" y="5641323"/>
            <a:ext cx="9719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ML" b="1" dirty="0"/>
              <a:t>Date et Durée : le 19 septembre 2025, de 10h à 12 heures.</a:t>
            </a:r>
            <a:endParaRPr lang="en-US" dirty="0"/>
          </a:p>
          <a:p>
            <a:r>
              <a:rPr lang="fr-FR" b="1" dirty="0" smtClean="0"/>
              <a:t>Animée </a:t>
            </a:r>
            <a:r>
              <a:rPr lang="fr-FR" b="1" dirty="0"/>
              <a:t>par</a:t>
            </a:r>
            <a:r>
              <a:rPr lang="fr-ML" b="1" dirty="0"/>
              <a:t> : DIARRA Zeinabou N’DIAYE, Expert-Comptable, Commissaire aux Comptes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1559071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352" y="0"/>
            <a:ext cx="13172704" cy="6858000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-490352" y="0"/>
            <a:ext cx="2596950" cy="6858001"/>
            <a:chOff x="-388807" y="-1"/>
            <a:chExt cx="2596950" cy="6858001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077" b="80299"/>
            <a:stretch/>
          </p:blipFill>
          <p:spPr>
            <a:xfrm>
              <a:off x="-388807" y="-1"/>
              <a:ext cx="2596950" cy="6858001"/>
            </a:xfrm>
            <a:prstGeom prst="rect">
              <a:avLst/>
            </a:prstGeom>
          </p:spPr>
        </p:pic>
        <p:pic>
          <p:nvPicPr>
            <p:cNvPr id="8" name="Imag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554"/>
              <a:ext cx="1805353" cy="2411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0383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230" y="0"/>
            <a:ext cx="13084460" cy="6858000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-446230" y="-1"/>
            <a:ext cx="2596950" cy="6858001"/>
            <a:chOff x="-388807" y="-1"/>
            <a:chExt cx="2596950" cy="6858001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077" b="80299"/>
            <a:stretch/>
          </p:blipFill>
          <p:spPr>
            <a:xfrm>
              <a:off x="-388807" y="-1"/>
              <a:ext cx="2596950" cy="6858001"/>
            </a:xfrm>
            <a:prstGeom prst="rect">
              <a:avLst/>
            </a:prstGeom>
          </p:spPr>
        </p:pic>
        <p:pic>
          <p:nvPicPr>
            <p:cNvPr id="8" name="Imag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554"/>
              <a:ext cx="1805353" cy="2411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879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07" y="0"/>
            <a:ext cx="12969612" cy="6858000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-388807" y="-1"/>
            <a:ext cx="2596950" cy="6858001"/>
            <a:chOff x="-388807" y="-1"/>
            <a:chExt cx="2596950" cy="6858001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077" b="80299"/>
            <a:stretch/>
          </p:blipFill>
          <p:spPr>
            <a:xfrm>
              <a:off x="-388807" y="-1"/>
              <a:ext cx="2596950" cy="6858001"/>
            </a:xfrm>
            <a:prstGeom prst="rect">
              <a:avLst/>
            </a:prstGeom>
          </p:spPr>
        </p:pic>
        <p:pic>
          <p:nvPicPr>
            <p:cNvPr id="5" name="Image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554"/>
              <a:ext cx="1805353" cy="2411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15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406" y="0"/>
            <a:ext cx="13120812" cy="6858000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-388807" y="-1"/>
            <a:ext cx="2596950" cy="6858001"/>
            <a:chOff x="-388807" y="-1"/>
            <a:chExt cx="2596950" cy="6858001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077" b="80299"/>
            <a:stretch/>
          </p:blipFill>
          <p:spPr>
            <a:xfrm>
              <a:off x="-388807" y="-1"/>
              <a:ext cx="2596950" cy="6858001"/>
            </a:xfrm>
            <a:prstGeom prst="rect">
              <a:avLst/>
            </a:prstGeom>
          </p:spPr>
        </p:pic>
        <p:pic>
          <p:nvPicPr>
            <p:cNvPr id="8" name="Imag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554"/>
              <a:ext cx="1805353" cy="2411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821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496" y="0"/>
            <a:ext cx="13182992" cy="6857999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-495496" y="-2"/>
            <a:ext cx="2596950" cy="6858001"/>
            <a:chOff x="-388807" y="-1"/>
            <a:chExt cx="2596950" cy="6858001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077" b="80299"/>
            <a:stretch/>
          </p:blipFill>
          <p:spPr>
            <a:xfrm>
              <a:off x="-388807" y="-1"/>
              <a:ext cx="2596950" cy="6858001"/>
            </a:xfrm>
            <a:prstGeom prst="rect">
              <a:avLst/>
            </a:prstGeom>
          </p:spPr>
        </p:pic>
        <p:pic>
          <p:nvPicPr>
            <p:cNvPr id="8" name="Imag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554"/>
              <a:ext cx="1805353" cy="2411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954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904" y="0"/>
            <a:ext cx="12991808" cy="6858000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-388807" y="-1"/>
            <a:ext cx="2596950" cy="6858001"/>
            <a:chOff x="-388807" y="-1"/>
            <a:chExt cx="2596950" cy="6858001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077" b="80299"/>
            <a:stretch/>
          </p:blipFill>
          <p:spPr>
            <a:xfrm>
              <a:off x="-388807" y="-1"/>
              <a:ext cx="2596950" cy="6858001"/>
            </a:xfrm>
            <a:prstGeom prst="rect">
              <a:avLst/>
            </a:prstGeom>
          </p:spPr>
        </p:pic>
        <p:pic>
          <p:nvPicPr>
            <p:cNvPr id="8" name="Imag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554"/>
              <a:ext cx="1805353" cy="2411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775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577" y="0"/>
            <a:ext cx="13165575" cy="6854656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-483577" y="-1"/>
            <a:ext cx="2596950" cy="6858001"/>
            <a:chOff x="-388807" y="-1"/>
            <a:chExt cx="2596950" cy="6858001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077" b="80299"/>
            <a:stretch/>
          </p:blipFill>
          <p:spPr>
            <a:xfrm>
              <a:off x="-388807" y="-1"/>
              <a:ext cx="2596950" cy="6858001"/>
            </a:xfrm>
            <a:prstGeom prst="rect">
              <a:avLst/>
            </a:prstGeom>
          </p:spPr>
        </p:pic>
        <p:pic>
          <p:nvPicPr>
            <p:cNvPr id="8" name="Imag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554"/>
              <a:ext cx="1805353" cy="2411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905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618" y="0"/>
            <a:ext cx="13305234" cy="6858000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-556618" y="0"/>
            <a:ext cx="2596950" cy="6858001"/>
            <a:chOff x="-388807" y="-1"/>
            <a:chExt cx="2596950" cy="6858001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077" b="80299"/>
            <a:stretch/>
          </p:blipFill>
          <p:spPr>
            <a:xfrm>
              <a:off x="-388807" y="-1"/>
              <a:ext cx="2596950" cy="6858001"/>
            </a:xfrm>
            <a:prstGeom prst="rect">
              <a:avLst/>
            </a:prstGeom>
          </p:spPr>
        </p:pic>
        <p:pic>
          <p:nvPicPr>
            <p:cNvPr id="8" name="Imag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554"/>
              <a:ext cx="1805353" cy="2411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942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451" y="0"/>
            <a:ext cx="13176902" cy="6857999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-492451" y="0"/>
            <a:ext cx="2596950" cy="6858001"/>
            <a:chOff x="-388807" y="-1"/>
            <a:chExt cx="2596950" cy="6858001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077" b="80299"/>
            <a:stretch/>
          </p:blipFill>
          <p:spPr>
            <a:xfrm>
              <a:off x="-388807" y="-1"/>
              <a:ext cx="2596950" cy="6858001"/>
            </a:xfrm>
            <a:prstGeom prst="rect">
              <a:avLst/>
            </a:prstGeom>
          </p:spPr>
        </p:pic>
        <p:pic>
          <p:nvPicPr>
            <p:cNvPr id="8" name="Imag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554"/>
              <a:ext cx="1805353" cy="2411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408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294" y="0"/>
            <a:ext cx="13116588" cy="6858000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-462294" y="-1"/>
            <a:ext cx="2596950" cy="6858001"/>
            <a:chOff x="-388807" y="-1"/>
            <a:chExt cx="2596950" cy="6858001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077" b="80299"/>
            <a:stretch/>
          </p:blipFill>
          <p:spPr>
            <a:xfrm>
              <a:off x="-388807" y="-1"/>
              <a:ext cx="2596950" cy="6858001"/>
            </a:xfrm>
            <a:prstGeom prst="rect">
              <a:avLst/>
            </a:prstGeom>
          </p:spPr>
        </p:pic>
        <p:pic>
          <p:nvPicPr>
            <p:cNvPr id="8" name="Imag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1554"/>
              <a:ext cx="1805353" cy="2411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3538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20</Words>
  <Application>Microsoft Office PowerPoint</Application>
  <PresentationFormat>Grand écran</PresentationFormat>
  <Paragraphs>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hp-ANAR</dc:creator>
  <cp:lastModifiedBy>hp-ANAR</cp:lastModifiedBy>
  <cp:revision>7</cp:revision>
  <cp:lastPrinted>2025-09-22T11:37:30Z</cp:lastPrinted>
  <dcterms:created xsi:type="dcterms:W3CDTF">2025-09-22T11:06:46Z</dcterms:created>
  <dcterms:modified xsi:type="dcterms:W3CDTF">2025-09-24T13:44:11Z</dcterms:modified>
</cp:coreProperties>
</file>